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5812-0AD7-49E8-B1F7-0A2A482A2917}" type="datetimeFigureOut">
              <a:rPr lang="en-GB" smtClean="0"/>
              <a:t>16/07/2017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D9E-E0C6-4341-A7C2-CA0D45515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694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5812-0AD7-49E8-B1F7-0A2A482A2917}" type="datetimeFigureOut">
              <a:rPr lang="en-GB" smtClean="0"/>
              <a:t>16/07/2017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D9E-E0C6-4341-A7C2-CA0D45515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873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5812-0AD7-49E8-B1F7-0A2A482A2917}" type="datetimeFigureOut">
              <a:rPr lang="en-GB" smtClean="0"/>
              <a:t>16/07/2017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D9E-E0C6-4341-A7C2-CA0D45515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59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5812-0AD7-49E8-B1F7-0A2A482A2917}" type="datetimeFigureOut">
              <a:rPr lang="en-GB" smtClean="0"/>
              <a:t>16/07/2017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D9E-E0C6-4341-A7C2-CA0D45515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455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5812-0AD7-49E8-B1F7-0A2A482A2917}" type="datetimeFigureOut">
              <a:rPr lang="en-GB" smtClean="0"/>
              <a:t>16/07/2017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D9E-E0C6-4341-A7C2-CA0D45515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21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5812-0AD7-49E8-B1F7-0A2A482A2917}" type="datetimeFigureOut">
              <a:rPr lang="en-GB" smtClean="0"/>
              <a:t>16/07/2017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D9E-E0C6-4341-A7C2-CA0D45515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620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5812-0AD7-49E8-B1F7-0A2A482A2917}" type="datetimeFigureOut">
              <a:rPr lang="en-GB" smtClean="0"/>
              <a:t>16/07/2017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D9E-E0C6-4341-A7C2-CA0D45515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27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5812-0AD7-49E8-B1F7-0A2A482A2917}" type="datetimeFigureOut">
              <a:rPr lang="en-GB" smtClean="0"/>
              <a:t>16/07/2017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D9E-E0C6-4341-A7C2-CA0D45515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446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5812-0AD7-49E8-B1F7-0A2A482A2917}" type="datetimeFigureOut">
              <a:rPr lang="en-GB" smtClean="0"/>
              <a:t>16/07/2017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D9E-E0C6-4341-A7C2-CA0D45515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60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5812-0AD7-49E8-B1F7-0A2A482A2917}" type="datetimeFigureOut">
              <a:rPr lang="en-GB" smtClean="0"/>
              <a:t>16/07/2017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D9E-E0C6-4341-A7C2-CA0D45515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666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5812-0AD7-49E8-B1F7-0A2A482A2917}" type="datetimeFigureOut">
              <a:rPr lang="en-GB" smtClean="0"/>
              <a:t>16/07/2017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D9E-E0C6-4341-A7C2-CA0D45515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7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E5812-0AD7-49E8-B1F7-0A2A482A2917}" type="datetimeFigureOut">
              <a:rPr lang="en-GB" smtClean="0"/>
              <a:t>16/07/2017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D3D9E-E0C6-4341-A7C2-CA0D45515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99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9600" b="1" dirty="0" smtClean="0"/>
              <a:t>The Verb ‘to be’</a:t>
            </a:r>
            <a:endParaRPr lang="en-GB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To be </a:t>
            </a:r>
            <a:r>
              <a:rPr lang="en-GB" dirty="0" smtClean="0"/>
              <a:t>or not </a:t>
            </a:r>
            <a:r>
              <a:rPr lang="en-GB" dirty="0" smtClean="0">
                <a:solidFill>
                  <a:srgbClr val="FF0000"/>
                </a:solidFill>
              </a:rPr>
              <a:t>to be</a:t>
            </a:r>
            <a:r>
              <a:rPr lang="en-GB" dirty="0" smtClean="0"/>
              <a:t>, that is the question.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026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Now we all know about verbs, right?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They are ‘actions’ or ‘doing words’.</a:t>
            </a:r>
          </a:p>
          <a:p>
            <a:r>
              <a:rPr lang="en-GB" dirty="0" smtClean="0"/>
              <a:t>They often come in the second position.</a:t>
            </a:r>
          </a:p>
          <a:p>
            <a:pPr marL="0" indent="0">
              <a:buNone/>
            </a:pPr>
            <a:r>
              <a:rPr lang="en-GB" dirty="0" smtClean="0"/>
              <a:t>	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b="1" dirty="0" smtClean="0"/>
              <a:t>Example</a:t>
            </a:r>
          </a:p>
          <a:p>
            <a:pPr marL="0" indent="0">
              <a:buNone/>
            </a:pPr>
            <a:r>
              <a:rPr lang="en-GB" dirty="0" smtClean="0"/>
              <a:t>	He walked to school.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200" dirty="0" smtClean="0"/>
          </a:p>
          <a:p>
            <a:pPr marL="0" indent="0">
              <a:buNone/>
            </a:pPr>
            <a:r>
              <a:rPr lang="en-GB" sz="2000" dirty="0" smtClean="0"/>
              <a:t>            Subject       Verb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dirty="0" smtClean="0"/>
              <a:t>…and they don’t change very much if you change the subject or tense, right? </a:t>
            </a:r>
            <a:r>
              <a:rPr lang="en-GB" dirty="0" smtClean="0">
                <a:solidFill>
                  <a:srgbClr val="FF0000"/>
                </a:solidFill>
              </a:rPr>
              <a:t>WRONG!!!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6" name="Up Arrow 5"/>
          <p:cNvSpPr/>
          <p:nvPr/>
        </p:nvSpPr>
        <p:spPr>
          <a:xfrm>
            <a:off x="1927654" y="4017766"/>
            <a:ext cx="230659" cy="477795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Up Arrow 6"/>
          <p:cNvSpPr/>
          <p:nvPr/>
        </p:nvSpPr>
        <p:spPr>
          <a:xfrm>
            <a:off x="2763797" y="4017766"/>
            <a:ext cx="230659" cy="477795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760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Somebody a long time ago </a:t>
            </a:r>
            <a:r>
              <a:rPr lang="en-GB" sz="2200" b="1" dirty="0" smtClean="0">
                <a:solidFill>
                  <a:srgbClr val="00B050"/>
                </a:solidFill>
              </a:rPr>
              <a:t>(in a galaxy far, far away) </a:t>
            </a:r>
            <a:r>
              <a:rPr lang="en-GB" b="1" dirty="0" smtClean="0">
                <a:solidFill>
                  <a:srgbClr val="00B050"/>
                </a:solidFill>
              </a:rPr>
              <a:t>decided</a:t>
            </a:r>
            <a:r>
              <a:rPr lang="en-GB" sz="2200" b="1" dirty="0" smtClean="0">
                <a:solidFill>
                  <a:srgbClr val="00B050"/>
                </a:solidFill>
              </a:rPr>
              <a:t> </a:t>
            </a:r>
            <a:r>
              <a:rPr lang="en-GB" b="1" dirty="0" smtClean="0">
                <a:solidFill>
                  <a:srgbClr val="00B050"/>
                </a:solidFill>
              </a:rPr>
              <a:t>that they didn’t want to make it that easy.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And to make things even worse they decided to make the tricky one a verb that we use </a:t>
            </a:r>
            <a:r>
              <a:rPr lang="en-GB" sz="4400" b="1" dirty="0" smtClean="0"/>
              <a:t>all</a:t>
            </a:r>
            <a:r>
              <a:rPr lang="en-GB" dirty="0" smtClean="0"/>
              <a:t> the time.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It’s called the verb ‘to be’.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Yes, I know what you’re thinking. You’re thinking it’s OK </a:t>
            </a:r>
            <a:r>
              <a:rPr lang="en-GB" dirty="0" err="1" smtClean="0">
                <a:solidFill>
                  <a:srgbClr val="FF0000"/>
                </a:solidFill>
              </a:rPr>
              <a:t>‘cause</a:t>
            </a:r>
            <a:r>
              <a:rPr lang="en-GB" dirty="0" smtClean="0">
                <a:solidFill>
                  <a:srgbClr val="FF0000"/>
                </a:solidFill>
              </a:rPr>
              <a:t>… well… I don’t use that one very much.</a:t>
            </a:r>
          </a:p>
          <a:p>
            <a:pPr marL="0" indent="0">
              <a:buNone/>
            </a:pPr>
            <a:r>
              <a:rPr lang="en-GB" dirty="0" smtClean="0"/>
              <a:t>Oh, but you do – you just don’t realise it.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964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The Verb ‘to be’</vt:lpstr>
      <vt:lpstr>Now we all know about verbs, right?</vt:lpstr>
      <vt:lpstr>Somebody a long time ago (in a galaxy far, far away) decided that they didn’t want to make it that easy.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terms:created xsi:type="dcterms:W3CDTF">2017-07-16T09:34:34Z</dcterms:created>
  <dcterms:modified xsi:type="dcterms:W3CDTF">2017-07-16T09:34:40Z</dcterms:modified>
</cp:coreProperties>
</file>