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Rockwell Condensed" panose="02060603050405020104" pitchFamily="18" charset="0"/>
      <p:regular r:id="rId28"/>
      <p:bold r:id="rId29"/>
    </p:embeddedFont>
    <p:embeddedFont>
      <p:font typeface="Rockwell" panose="02060603020205020403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86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6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5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2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5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8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7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1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4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475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GB" sz="8000" dirty="0" smtClean="0"/>
              <a:t>Target Number 4   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Use all four mathematical signs to get the target number from the ones you are given!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04" y="252760"/>
            <a:ext cx="4067175" cy="193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5353" y="5961512"/>
            <a:ext cx="3289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0000"/>
                </a:solidFill>
                <a:latin typeface="Arial" panose="020B0604020202020204" pitchFamily="34" charset="0"/>
              </a:rPr>
              <a:t>Smoking Gun Kevin MacLeod (incompetech.com)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GB" sz="800" b="1" dirty="0">
                <a:solidFill>
                  <a:srgbClr val="000000"/>
                </a:solidFill>
                <a:latin typeface="Arial" panose="020B0604020202020204" pitchFamily="34" charset="0"/>
              </a:rPr>
              <a:t>Licensed under Creative Commons: By Attribution 3.0 License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GB" sz="800" b="1" dirty="0">
                <a:solidFill>
                  <a:srgbClr val="000000"/>
                </a:solidFill>
                <a:latin typeface="Arial" panose="020B0604020202020204" pitchFamily="34" charset="0"/>
              </a:rPr>
              <a:t>http://creativecommons.org/licenses/by/3.0/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8919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4  12  18  </a:t>
            </a:r>
            <a:r>
              <a:rPr lang="en-GB" sz="9600" dirty="0"/>
              <a:t>6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8  7  12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21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2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8  8  </a:t>
            </a:r>
            <a:r>
              <a:rPr lang="en-GB" sz="9600" dirty="0"/>
              <a:t>8</a:t>
            </a:r>
            <a:r>
              <a:rPr lang="en-GB" sz="9600" dirty="0" smtClean="0"/>
              <a:t>  </a:t>
            </a:r>
            <a:r>
              <a:rPr lang="en-GB" sz="9600" dirty="0"/>
              <a:t>8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25  20  15  </a:t>
            </a:r>
            <a:r>
              <a:rPr lang="en-GB" sz="9600" dirty="0"/>
              <a:t>5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25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10  13  </a:t>
            </a:r>
            <a:r>
              <a:rPr lang="en-GB" sz="9600" dirty="0"/>
              <a:t>3</a:t>
            </a:r>
            <a:r>
              <a:rPr lang="en-GB" sz="9600" dirty="0" smtClean="0"/>
              <a:t>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2  10  10  10</a:t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5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12  20  </a:t>
            </a:r>
            <a:r>
              <a:rPr lang="en-GB" sz="9600" dirty="0"/>
              <a:t>4</a:t>
            </a:r>
            <a:r>
              <a:rPr lang="en-GB" sz="9600" dirty="0" smtClean="0"/>
              <a:t>  12</a:t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7  24  </a:t>
            </a:r>
            <a:r>
              <a:rPr lang="en-GB" sz="9600" dirty="0"/>
              <a:t>6</a:t>
            </a:r>
            <a:r>
              <a:rPr lang="en-GB" sz="9600" dirty="0" smtClean="0"/>
              <a:t>  </a:t>
            </a:r>
            <a:r>
              <a:rPr lang="en-GB" sz="9600" dirty="0"/>
              <a:t>4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3</a:t>
            </a:r>
            <a:r>
              <a:rPr lang="en-GB" sz="9600" dirty="0" smtClean="0"/>
              <a:t>  2  </a:t>
            </a:r>
            <a:r>
              <a:rPr lang="en-GB" sz="9600" dirty="0"/>
              <a:t>4</a:t>
            </a:r>
            <a:r>
              <a:rPr lang="en-GB" sz="9600" dirty="0" smtClean="0"/>
              <a:t>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17  5  7  </a:t>
            </a:r>
            <a:r>
              <a:rPr lang="en-GB" sz="9600" dirty="0"/>
              <a:t>4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4  3  5  6</a:t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2</a:t>
            </a:r>
            <a:r>
              <a:rPr lang="en-GB" sz="9600" dirty="0" smtClean="0"/>
              <a:t>  5  </a:t>
            </a:r>
            <a:r>
              <a:rPr lang="en-GB" sz="9600" dirty="0"/>
              <a:t>6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6  12  12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14  9  </a:t>
            </a:r>
            <a:r>
              <a:rPr lang="en-GB" sz="9600" dirty="0"/>
              <a:t>3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21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18  15  </a:t>
            </a:r>
            <a:r>
              <a:rPr lang="en-GB" sz="9600" dirty="0"/>
              <a:t>6</a:t>
            </a:r>
            <a:r>
              <a:rPr lang="en-GB" sz="9600" dirty="0" smtClean="0"/>
              <a:t>  </a:t>
            </a:r>
            <a:r>
              <a:rPr lang="en-GB" sz="9600" dirty="0"/>
              <a:t>9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4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14  7  12  25</a:t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11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20  4  </a:t>
            </a:r>
            <a:r>
              <a:rPr lang="en-GB" sz="9600" dirty="0"/>
              <a:t>5</a:t>
            </a:r>
            <a:r>
              <a:rPr lang="en-GB" sz="9600" dirty="0" smtClean="0"/>
              <a:t>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smtClean="0"/>
              <a:t>24  18  </a:t>
            </a:r>
            <a:r>
              <a:rPr lang="en-GB" sz="9600" dirty="0"/>
              <a:t>6</a:t>
            </a:r>
            <a:r>
              <a:rPr lang="en-GB" sz="9600" dirty="0" smtClean="0"/>
              <a:t>  12</a:t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</a:t>
            </a:r>
            <a:r>
              <a:rPr lang="en-GB" sz="9600" smtClean="0">
                <a:solidFill>
                  <a:srgbClr val="FF0000"/>
                </a:solidFill>
              </a:rPr>
              <a:t>is </a:t>
            </a:r>
            <a:r>
              <a:rPr lang="en-GB" sz="9600">
                <a:solidFill>
                  <a:srgbClr val="FF0000"/>
                </a:solidFill>
              </a:rPr>
              <a:t>4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8  4  </a:t>
            </a:r>
            <a:r>
              <a:rPr lang="en-GB" sz="9600" dirty="0"/>
              <a:t>7</a:t>
            </a:r>
            <a:r>
              <a:rPr lang="en-GB" sz="9600" dirty="0" smtClean="0"/>
              <a:t>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5  9  </a:t>
            </a:r>
            <a:r>
              <a:rPr lang="en-GB" sz="9600" dirty="0"/>
              <a:t>3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19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6  7  </a:t>
            </a:r>
            <a:r>
              <a:rPr lang="en-GB" sz="9600" dirty="0"/>
              <a:t>6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22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1  12  </a:t>
            </a:r>
            <a:r>
              <a:rPr lang="en-GB" sz="9600" dirty="0"/>
              <a:t>4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7  15  </a:t>
            </a:r>
            <a:r>
              <a:rPr lang="en-GB" sz="9600" dirty="0"/>
              <a:t>8</a:t>
            </a:r>
            <a:r>
              <a:rPr lang="en-GB" sz="9600" dirty="0" smtClean="0"/>
              <a:t>  </a:t>
            </a:r>
            <a:r>
              <a:rPr lang="en-GB" sz="9600" dirty="0"/>
              <a:t>3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3  2  13  </a:t>
            </a:r>
            <a:r>
              <a:rPr lang="en-GB" sz="9600" dirty="0"/>
              <a:t>5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40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11  15  </a:t>
            </a:r>
            <a:r>
              <a:rPr lang="en-GB" sz="9600" dirty="0"/>
              <a:t>9</a:t>
            </a:r>
            <a:r>
              <a:rPr lang="en-GB" sz="9600" dirty="0" smtClean="0"/>
              <a:t>  </a:t>
            </a:r>
            <a:r>
              <a:rPr lang="en-GB" sz="9600" dirty="0"/>
              <a:t>5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11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527</Words>
  <Application>Microsoft Office PowerPoint</Application>
  <PresentationFormat>Widescreen</PresentationFormat>
  <Paragraphs>53</Paragraphs>
  <Slides>26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Rockwell Condensed</vt:lpstr>
      <vt:lpstr>Rockwell</vt:lpstr>
      <vt:lpstr>Wingdings</vt:lpstr>
      <vt:lpstr>Arial</vt:lpstr>
      <vt:lpstr>Wood Type</vt:lpstr>
      <vt:lpstr>Target Number 4   </vt:lpstr>
      <vt:lpstr>4  3  5  6  Target is 1</vt:lpstr>
      <vt:lpstr>8  4  7  2  Target is 1</vt:lpstr>
      <vt:lpstr>5  9  3  7  Target is 19</vt:lpstr>
      <vt:lpstr>6  7  6  7  Target is 22</vt:lpstr>
      <vt:lpstr>1  12  4  7  Target is 1</vt:lpstr>
      <vt:lpstr>7  15  8  3  Target is 3</vt:lpstr>
      <vt:lpstr>3  2  13  5  Target is 40</vt:lpstr>
      <vt:lpstr>11  15  9  5  Target is 11</vt:lpstr>
      <vt:lpstr>4  12  18  6  Target is 9</vt:lpstr>
      <vt:lpstr>8  7  12  2  Target is 21</vt:lpstr>
      <vt:lpstr>8  8  8  8  Target is 9</vt:lpstr>
      <vt:lpstr>25  20  15  5  Target is 25</vt:lpstr>
      <vt:lpstr>10  13  3  2  Target is 2</vt:lpstr>
      <vt:lpstr>2  10  10  10  Target is 5</vt:lpstr>
      <vt:lpstr>12  20  4  12  Target is 7</vt:lpstr>
      <vt:lpstr>7  24  6  4  Target is 7</vt:lpstr>
      <vt:lpstr>3  2  4  2  Target is 7</vt:lpstr>
      <vt:lpstr>17  5  7  4  Target is 2</vt:lpstr>
      <vt:lpstr>2  5  6  7  Target is 8</vt:lpstr>
      <vt:lpstr>6  12  12  2  Target is 8</vt:lpstr>
      <vt:lpstr>14  9  3  7  Target is 21</vt:lpstr>
      <vt:lpstr>18  15  6  9  Target is 4</vt:lpstr>
      <vt:lpstr>14  7  12  25  Target is 11</vt:lpstr>
      <vt:lpstr>20  4  5  2  Target is 8</vt:lpstr>
      <vt:lpstr>24  18  6  12  Target is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2017-07-16T07:52:10Z</dcterms:created>
  <dcterms:modified xsi:type="dcterms:W3CDTF">2017-07-16T07:52:21Z</dcterms:modified>
</cp:coreProperties>
</file>