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Rockwell Condensed" panose="02060603050405020104" pitchFamily="18" charset="0"/>
      <p:regular r:id="rId28"/>
      <p:bold r:id="rId29"/>
    </p:embeddedFont>
    <p:embeddedFont>
      <p:font typeface="Rockwell" panose="02060603020205020403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6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5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2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5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8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7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1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C2EA37-0EC5-4BEC-AE78-2EB67B9257EA}" type="datetimeFigureOut">
              <a:rPr lang="en-GB" smtClean="0"/>
              <a:t>16/07/2017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35CDAA6-1787-4D68-B614-9161C1F04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4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475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GB" sz="8000" dirty="0" smtClean="0"/>
              <a:t>Target Number 3   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Use all four mathematical signs to get the target number from the ones you are given!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04" y="252760"/>
            <a:ext cx="4067175" cy="193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11567" y="5961512"/>
            <a:ext cx="3253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0000"/>
                </a:solidFill>
                <a:latin typeface="Arial" panose="020B0604020202020204" pitchFamily="34" charset="0"/>
              </a:rPr>
              <a:t>Smoking Gun Kevin MacLeod (incompetech.com)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GB" sz="800" b="1" dirty="0">
                <a:solidFill>
                  <a:srgbClr val="000000"/>
                </a:solidFill>
                <a:latin typeface="Arial" panose="020B0604020202020204" pitchFamily="34" charset="0"/>
              </a:rPr>
              <a:t>Licensed under Creative Commons: By Attribution 3.0 License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GB" sz="800" b="1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http://creativecommons.org/licenses/by/3.0/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891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12  18  </a:t>
            </a:r>
            <a:r>
              <a:rPr lang="en-GB" sz="9600" dirty="0"/>
              <a:t>6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1535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7</a:t>
            </a:r>
            <a:r>
              <a:rPr lang="en-GB" sz="9600" dirty="0" smtClean="0"/>
              <a:t>  12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822" y="2551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8</a:t>
            </a:r>
            <a:r>
              <a:rPr lang="en-GB" sz="9600" dirty="0" smtClean="0"/>
              <a:t>  </a:t>
            </a:r>
            <a:r>
              <a:rPr lang="en-GB" sz="9600" dirty="0"/>
              <a:t>8</a:t>
            </a:r>
            <a:r>
              <a:rPr lang="en-GB" sz="9600" dirty="0" smtClean="0"/>
              <a:t>  </a:t>
            </a:r>
            <a:r>
              <a:rPr lang="en-GB" sz="9600" dirty="0"/>
              <a:t>8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56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1535" y="2576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20  15  </a:t>
            </a:r>
            <a:r>
              <a:rPr lang="en-GB" sz="9600" dirty="0"/>
              <a:t>5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060" y="2559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13  </a:t>
            </a:r>
            <a:r>
              <a:rPr lang="en-GB" sz="9600" dirty="0"/>
              <a:t>3</a:t>
            </a:r>
            <a:r>
              <a:rPr lang="en-GB" sz="9600" dirty="0" smtClean="0"/>
              <a:t>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32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822" y="2559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10  10  10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10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1535" y="2568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6</a:t>
            </a:r>
            <a:r>
              <a:rPr lang="en-GB" sz="9600" dirty="0" smtClean="0"/>
              <a:t>  </a:t>
            </a:r>
            <a:r>
              <a:rPr lang="en-GB" sz="9600" dirty="0"/>
              <a:t>4</a:t>
            </a:r>
            <a:r>
              <a:rPr lang="en-GB" sz="9600" dirty="0" smtClean="0"/>
              <a:t>  12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060" y="2576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24  </a:t>
            </a:r>
            <a:r>
              <a:rPr lang="en-GB" sz="9600" dirty="0"/>
              <a:t>6</a:t>
            </a:r>
            <a:r>
              <a:rPr lang="en-GB" sz="9600" dirty="0" smtClean="0"/>
              <a:t>  </a:t>
            </a:r>
            <a:r>
              <a:rPr lang="en-GB" sz="9600" dirty="0"/>
              <a:t>4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821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2</a:t>
            </a:r>
            <a:r>
              <a:rPr lang="en-GB" sz="9600" dirty="0" smtClean="0"/>
              <a:t>  </a:t>
            </a:r>
            <a:r>
              <a:rPr lang="en-GB" sz="9600" dirty="0"/>
              <a:t>2</a:t>
            </a:r>
            <a:r>
              <a:rPr lang="en-GB" sz="9600" dirty="0" smtClean="0"/>
              <a:t>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584" y="2568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12  7  </a:t>
            </a:r>
            <a:r>
              <a:rPr lang="en-GB" sz="9600" dirty="0"/>
              <a:t>4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21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059" y="2559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3  5  6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23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8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56"/>
    </mc:Choice>
    <mc:Fallback xmlns="">
      <p:transition spd="slow" advTm="3415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17" objId="4"/>
        <p14:stopEvt time="34156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5</a:t>
            </a:r>
            <a:r>
              <a:rPr lang="en-GB" sz="9600" dirty="0" smtClean="0"/>
              <a:t>  </a:t>
            </a:r>
            <a:r>
              <a:rPr lang="en-GB" sz="9600" dirty="0"/>
              <a:t>6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23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060" y="2559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12  12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72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7" y="2559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9</a:t>
            </a:r>
            <a:r>
              <a:rPr lang="en-GB" sz="9600" dirty="0" smtClean="0"/>
              <a:t>  </a:t>
            </a:r>
            <a:r>
              <a:rPr lang="en-GB" sz="9600" dirty="0"/>
              <a:t>3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821" y="2576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15  </a:t>
            </a:r>
            <a:r>
              <a:rPr lang="en-GB" sz="9600" dirty="0"/>
              <a:t>3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059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7</a:t>
            </a:r>
            <a:r>
              <a:rPr lang="en-GB" sz="9600" dirty="0" smtClean="0"/>
              <a:t>  12  25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346" y="2559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4</a:t>
            </a:r>
            <a:r>
              <a:rPr lang="en-GB" sz="9600" dirty="0" smtClean="0"/>
              <a:t>  </a:t>
            </a:r>
            <a:r>
              <a:rPr lang="en-GB" sz="9600" dirty="0"/>
              <a:t>4</a:t>
            </a:r>
            <a:r>
              <a:rPr lang="en-GB" sz="9600" dirty="0" smtClean="0"/>
              <a:t>  </a:t>
            </a:r>
            <a:r>
              <a:rPr lang="en-GB" sz="9600" dirty="0"/>
              <a:t>4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64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346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18  </a:t>
            </a:r>
            <a:r>
              <a:rPr lang="en-GB" sz="9600" dirty="0"/>
              <a:t>6</a:t>
            </a:r>
            <a:r>
              <a:rPr lang="en-GB" sz="9600" dirty="0" smtClean="0"/>
              <a:t>  12</a:t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36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060" y="256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4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>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822" y="2568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65"/>
    </mc:Choice>
    <mc:Fallback xmlns="">
      <p:transition spd="slow" advTm="4286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20" objId="4"/>
        <p14:triggerEvt type="onClick" time="1620" objId="4"/>
        <p14:pauseEvt time="38172" objId="4"/>
        <p14:seekEvt time="38172" objId="4" seek="36504"/>
        <p14:resumeEvt time="38373" objId="4"/>
        <p14:stopEvt time="42865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9</a:t>
            </a:r>
            <a:r>
              <a:rPr lang="en-GB" sz="9600" dirty="0" smtClean="0"/>
              <a:t>  </a:t>
            </a:r>
            <a:r>
              <a:rPr lang="en-GB" sz="9600" dirty="0"/>
              <a:t>3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12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061" y="2568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2"/>
    </mc:Choice>
    <mc:Fallback xmlns="">
      <p:transition spd="slow" advTm="855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7</a:t>
            </a:r>
            <a:r>
              <a:rPr lang="en-GB" sz="9600" dirty="0" smtClean="0"/>
              <a:t>  </a:t>
            </a:r>
            <a:r>
              <a:rPr lang="en-GB" sz="9600" dirty="0"/>
              <a:t>6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43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060" y="2559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12  </a:t>
            </a:r>
            <a:r>
              <a:rPr lang="en-GB" sz="9600" dirty="0"/>
              <a:t>4</a:t>
            </a:r>
            <a:r>
              <a:rPr lang="en-GB" sz="9600" dirty="0" smtClean="0"/>
              <a:t>  </a:t>
            </a:r>
            <a:r>
              <a:rPr lang="en-GB" sz="9600" dirty="0"/>
              <a:t>7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10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346" y="2551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14  </a:t>
            </a:r>
            <a:r>
              <a:rPr lang="en-GB" sz="9600" dirty="0"/>
              <a:t>8</a:t>
            </a:r>
            <a:r>
              <a:rPr lang="en-GB" sz="9600" dirty="0" smtClean="0"/>
              <a:t>  </a:t>
            </a:r>
            <a:r>
              <a:rPr lang="en-GB" sz="9600" dirty="0"/>
              <a:t>2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</a:t>
            </a:r>
            <a:r>
              <a:rPr lang="en-GB" sz="9600" dirty="0">
                <a:solidFill>
                  <a:srgbClr val="FF0000"/>
                </a:solidFill>
              </a:rPr>
              <a:t>1</a:t>
            </a:r>
            <a:r>
              <a:rPr lang="en-GB" sz="9600" dirty="0" smtClean="0">
                <a:solidFill>
                  <a:srgbClr val="FF0000"/>
                </a:solidFill>
              </a:rPr>
              <a:t>1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297" y="2559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/>
              <a:t>1</a:t>
            </a:r>
            <a:r>
              <a:rPr lang="en-GB" sz="9600" dirty="0" smtClean="0"/>
              <a:t>  13  </a:t>
            </a:r>
            <a:r>
              <a:rPr lang="en-GB" sz="9600" dirty="0"/>
              <a:t>5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18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822" y="2559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600" dirty="0" smtClean="0"/>
              <a:t>15  </a:t>
            </a:r>
            <a:r>
              <a:rPr lang="en-GB" sz="9600" dirty="0"/>
              <a:t>9</a:t>
            </a:r>
            <a:r>
              <a:rPr lang="en-GB" sz="9600" dirty="0" smtClean="0"/>
              <a:t>  </a:t>
            </a:r>
            <a:r>
              <a:rPr lang="en-GB" sz="9600" dirty="0"/>
              <a:t>5</a:t>
            </a: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/>
              <a:t/>
            </a:r>
            <a:br>
              <a:rPr lang="en-GB" sz="9600" dirty="0" smtClean="0"/>
            </a:br>
            <a:r>
              <a:rPr lang="en-GB" sz="9600" dirty="0" smtClean="0">
                <a:solidFill>
                  <a:srgbClr val="FF0000"/>
                </a:solidFill>
              </a:rPr>
              <a:t>Target is 27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Remember you can use </a:t>
            </a:r>
            <a:r>
              <a:rPr lang="en-GB" sz="4000" dirty="0" smtClean="0">
                <a:solidFill>
                  <a:srgbClr val="00B050"/>
                </a:solidFill>
              </a:rPr>
              <a:t>+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-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00B0F0"/>
                </a:solidFill>
              </a:rPr>
              <a:t>×</a:t>
            </a:r>
            <a:r>
              <a:rPr lang="en-GB" sz="4000" dirty="0" smtClean="0"/>
              <a:t> and </a:t>
            </a:r>
            <a:r>
              <a:rPr lang="en-GB" sz="4000" dirty="0" smtClean="0">
                <a:solidFill>
                  <a:srgbClr val="FF66FF"/>
                </a:solidFill>
              </a:rPr>
              <a:t>÷</a:t>
            </a:r>
            <a:r>
              <a:rPr lang="en-GB" sz="4000" dirty="0" smtClean="0"/>
              <a:t> as many times as you want.</a:t>
            </a:r>
            <a:endParaRPr lang="en-GB" sz="4000" dirty="0"/>
          </a:p>
        </p:txBody>
      </p:sp>
      <p:pic>
        <p:nvPicPr>
          <p:cNvPr id="4" name="Smoking G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059" y="2559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502</Words>
  <Application>Microsoft Office PowerPoint</Application>
  <PresentationFormat>Widescreen</PresentationFormat>
  <Paragraphs>53</Paragraphs>
  <Slides>26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Rockwell Condensed</vt:lpstr>
      <vt:lpstr>Rockwell</vt:lpstr>
      <vt:lpstr>Wingdings</vt:lpstr>
      <vt:lpstr>Arial</vt:lpstr>
      <vt:lpstr>Wood Type</vt:lpstr>
      <vt:lpstr>Target Number 3   </vt:lpstr>
      <vt:lpstr>3  5  6  Target is 23</vt:lpstr>
      <vt:lpstr>4  7  2  Target is 1</vt:lpstr>
      <vt:lpstr>9  3  7  Target is 12</vt:lpstr>
      <vt:lpstr>7  6  7  Target is 43</vt:lpstr>
      <vt:lpstr>12  4  7  Target is 10</vt:lpstr>
      <vt:lpstr>14  8  2  Target is 11</vt:lpstr>
      <vt:lpstr>1  13  5  Target is 18</vt:lpstr>
      <vt:lpstr>15  9  5  Target is 27</vt:lpstr>
      <vt:lpstr>12  18  6  Target is 9</vt:lpstr>
      <vt:lpstr>7  12  2  Target is 2</vt:lpstr>
      <vt:lpstr>8  8  8  Target is 56</vt:lpstr>
      <vt:lpstr>20  15  5  Target is 7</vt:lpstr>
      <vt:lpstr>13  3  2  Target is 32</vt:lpstr>
      <vt:lpstr>10  10  10  Target is 10</vt:lpstr>
      <vt:lpstr>6  4  12  Target is 8</vt:lpstr>
      <vt:lpstr>24  6  4  Target is 12</vt:lpstr>
      <vt:lpstr>2  2  2  Target is 3</vt:lpstr>
      <vt:lpstr>12  7  4  Target is 21</vt:lpstr>
      <vt:lpstr>5  6  7  Target is 23</vt:lpstr>
      <vt:lpstr>12  12  2  Target is 72</vt:lpstr>
      <vt:lpstr>9  3  7  Target is 12</vt:lpstr>
      <vt:lpstr>15  3  7  Target is 2</vt:lpstr>
      <vt:lpstr>7  12  25  Target is 6</vt:lpstr>
      <vt:lpstr>4  4  4  Target is 64</vt:lpstr>
      <vt:lpstr>18  6  12  Target is 36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2017-07-16T07:55:01Z</dcterms:created>
  <dcterms:modified xsi:type="dcterms:W3CDTF">2017-07-16T07:55:09Z</dcterms:modified>
</cp:coreProperties>
</file>